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286" r:id="rId35"/>
    <p:sldId id="284" r:id="rId36"/>
    <p:sldId id="285" r:id="rId37"/>
    <p:sldId id="296" r:id="rId38"/>
    <p:sldId id="297" r:id="rId39"/>
    <p:sldId id="25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0" autoAdjust="0"/>
    <p:restoredTop sz="74468" autoAdjust="0"/>
  </p:normalViewPr>
  <p:slideViewPr>
    <p:cSldViewPr snapToGrid="0">
      <p:cViewPr varScale="1">
        <p:scale>
          <a:sx n="83" d="100"/>
          <a:sy n="83" d="100"/>
        </p:scale>
        <p:origin x="624" y="19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9/8/23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We will have a quick run-down regarding data sizes of derived types. As mentioned before, &lt;click&gt;(Derived…) It is either a combination of primitive types or in case of pointers and references, “aliases” of other data types. The first one we will look at is &lt;click&gt; (Size of Arrays…) We will discuss about array again later. &lt;click&gt; (Size of Enums)…</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a:t>
            </a:r>
            <a:r>
              <a:rPr lang="en-PH"/>
              <a:t>the following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&lt;click&gt;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513683"/>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Derived Data Types are data types that are defined in terms of other data types.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2274481"/>
            <a:ext cx="6921320" cy="1128523"/>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Size of Arrays</a:t>
            </a:r>
          </a:p>
          <a:p>
            <a:pPr lvl="1" algn="just"/>
            <a:r>
              <a:rPr lang="en-PH" sz="2200" dirty="0">
                <a:solidFill>
                  <a:schemeClr val="accent5">
                    <a:lumMod val="50000"/>
                  </a:schemeClr>
                </a:solidFill>
                <a:latin typeface="Rockwell" panose="02060603020205020403" pitchFamily="18" charset="0"/>
              </a:rPr>
              <a:t>The size of Array is equal to size of the data type of elements multiplied by the number of elements. </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54807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Enums</a:t>
            </a:r>
          </a:p>
          <a:p>
            <a:pPr lvl="1" algn="just"/>
            <a:r>
              <a:rPr lang="en-PH" sz="2000" dirty="0">
                <a:solidFill>
                  <a:schemeClr val="accent5">
                    <a:lumMod val="50000"/>
                  </a:schemeClr>
                </a:solidFill>
                <a:latin typeface="Rockwell" panose="02060603020205020403" pitchFamily="18" charset="0"/>
              </a:rPr>
              <a:t>Enumeration elements are stored in memory as integers. Therefore, the size of enumerations is equal to the number of elements times 4 bytes.</a:t>
            </a:r>
          </a:p>
        </p:txBody>
      </p:sp>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4916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292812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 vs. Arguments</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404125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463052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19402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57436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2" grpId="0"/>
      <p:bldP spid="3" grpId="0"/>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3329</TotalTime>
  <Words>5729</Words>
  <Application>Microsoft Macintosh PowerPoint</Application>
  <PresentationFormat>Widescreen</PresentationFormat>
  <Paragraphs>328</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28</cp:revision>
  <dcterms:created xsi:type="dcterms:W3CDTF">2023-09-04T04:13:16Z</dcterms:created>
  <dcterms:modified xsi:type="dcterms:W3CDTF">2023-09-08T13:19:42Z</dcterms:modified>
</cp:coreProperties>
</file>